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Clemens" initials="JC" lastIdx="1" clrIdx="0">
    <p:extLst>
      <p:ext uri="{19B8F6BF-5375-455C-9EA6-DF929625EA0E}">
        <p15:presenceInfo xmlns:p15="http://schemas.microsoft.com/office/powerpoint/2012/main" userId="bcf21a2c7fecaf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4T17:27:23.55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4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50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53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54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29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85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1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03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6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93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2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69563">
              <a:srgbClr val="3579B9"/>
            </a:gs>
            <a:gs pos="100000">
              <a:srgbClr val="4786C0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C1A8-6FCF-44DE-873E-AD6E2CE51CF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0C1C-72A6-41B0-AE4B-6A16B7026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1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100000">
              <a:srgbClr val="4786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  <a:gs pos="100000">
              <a:schemeClr val="bg1"/>
            </a:gs>
            <a:gs pos="46000">
              <a:schemeClr val="bg1"/>
            </a:gs>
            <a:gs pos="9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oebelschule-stade.de/ffs_banner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6"/>
            <a:ext cx="12192000" cy="1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61" y="3655852"/>
            <a:ext cx="2857500" cy="2790825"/>
          </a:xfrm>
          <a:prstGeom prst="rect">
            <a:avLst/>
          </a:prstGeom>
        </p:spPr>
      </p:pic>
      <p:sp>
        <p:nvSpPr>
          <p:cNvPr id="10" name="Interaktive Schaltfläche: Anpassen 9">
            <a:hlinkClick r:id="" action="ppaction://noaction" highlightClick="1"/>
          </p:cNvPr>
          <p:cNvSpPr/>
          <p:nvPr/>
        </p:nvSpPr>
        <p:spPr>
          <a:xfrm>
            <a:off x="374099" y="2590409"/>
            <a:ext cx="2239827" cy="7739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 smtClean="0">
                <a:solidFill>
                  <a:srgbClr val="FFFFFF"/>
                </a:solidFill>
              </a:rPr>
              <a:t>Unsere Schule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Interaktive Schaltfläche: Anpassen 12">
            <a:hlinkClick r:id="" action="ppaction://noaction" highlightClick="1"/>
          </p:cNvPr>
          <p:cNvSpPr/>
          <p:nvPr/>
        </p:nvSpPr>
        <p:spPr>
          <a:xfrm>
            <a:off x="374098" y="5972332"/>
            <a:ext cx="2239827" cy="7739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 smtClean="0">
                <a:solidFill>
                  <a:srgbClr val="FFFFFF"/>
                </a:solidFill>
              </a:rPr>
              <a:t>Abschlüsse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" name="Interaktive Schaltfläche: Anpassen 14">
            <a:hlinkClick r:id="" action="ppaction://noaction" highlightClick="1"/>
          </p:cNvPr>
          <p:cNvSpPr/>
          <p:nvPr/>
        </p:nvSpPr>
        <p:spPr>
          <a:xfrm>
            <a:off x="374098" y="4258947"/>
            <a:ext cx="2239827" cy="7739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 smtClean="0">
                <a:solidFill>
                  <a:srgbClr val="FFFFFF"/>
                </a:solidFill>
              </a:rPr>
              <a:t>Oberstufenbänder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367245" y="1767839"/>
            <a:ext cx="95533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altLang="de-DE" b="1" i="1" dirty="0" smtClean="0">
                <a:latin typeface="Arial" panose="020B0604020202020204" pitchFamily="34" charset="0"/>
              </a:rPr>
              <a:t>„Die Kinder sollen nicht bewahrt und nicht belehrt werden. Sondern glücklich sollen sie im Sonnenlicht wachsen, erstarken und sich entwickeln.“</a:t>
            </a:r>
            <a:r>
              <a:rPr lang="de-DE" altLang="de-DE" sz="2400" dirty="0" smtClean="0">
                <a:latin typeface="Arial" panose="020B0604020202020204" pitchFamily="34" charset="0"/>
              </a:rPr>
              <a:t/>
            </a:r>
            <a:br>
              <a:rPr lang="de-DE" altLang="de-DE" sz="2400" dirty="0" smtClean="0">
                <a:latin typeface="Arial" panose="020B0604020202020204" pitchFamily="34" charset="0"/>
              </a:rPr>
            </a:br>
            <a:r>
              <a:rPr lang="de-DE" alt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(Friedrich Fröbel)</a:t>
            </a:r>
            <a:r>
              <a:rPr lang="de-DE" altLang="de-DE" sz="8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de-DE" sz="8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2400" dirty="0"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9497" y="3364385"/>
            <a:ext cx="2764594" cy="27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572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Unsere Schule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971549" y="1454150"/>
            <a:ext cx="7915275" cy="22701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Bei uns werden vor allem Schülerinnen und Schüler                         mit einem Bedarf an sonderpädagogischer Unterstützung im Bereich Lernen unterrichtet.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Die Kinder und ihr Leistungsvermögen bestimmen den Unterricht in großem Maße.</a:t>
            </a: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71550" y="4353610"/>
            <a:ext cx="1047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Der Besuch der Friedrich-Fröbel-Schule ist ab der 5. Klasse möglich.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4"/>
          <a:stretch/>
        </p:blipFill>
        <p:spPr>
          <a:xfrm>
            <a:off x="8756650" y="302737"/>
            <a:ext cx="3251200" cy="16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7225" y="1601786"/>
            <a:ext cx="8572500" cy="475138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kleine Klassen (max. 16 Schülerinnen und Schüler)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Klassenlehrerprinzip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i</a:t>
            </a:r>
            <a:r>
              <a:rPr lang="de-DE" dirty="0" smtClean="0">
                <a:solidFill>
                  <a:schemeClr val="bg1"/>
                </a:solidFill>
              </a:rPr>
              <a:t>ndividuelles Lernen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p</a:t>
            </a:r>
            <a:r>
              <a:rPr lang="de-DE" dirty="0" smtClean="0">
                <a:solidFill>
                  <a:schemeClr val="bg1"/>
                </a:solidFill>
              </a:rPr>
              <a:t>raxisnaher Unterricht (Technik, Physik, Hauswirtschaft, Textiles Gestalten)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Sport- und Schwimmunterricht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Berufseinstiegsbegleitung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Projekttage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Oberstufenband ab Klasse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9355" r="5644" b="8843"/>
          <a:stretch/>
        </p:blipFill>
        <p:spPr bwMode="auto">
          <a:xfrm>
            <a:off x="9229725" y="252095"/>
            <a:ext cx="2739390" cy="269938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6572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schemeClr val="bg1"/>
                </a:solidFill>
              </a:rPr>
              <a:t>Unsere Schule</a:t>
            </a:r>
          </a:p>
          <a:p>
            <a:r>
              <a:rPr lang="de-DE" sz="5400" b="1" dirty="0" smtClean="0">
                <a:solidFill>
                  <a:schemeClr val="bg1"/>
                </a:solidFill>
              </a:rPr>
              <a:t>Das zeichnet uns aus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6572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Oberstufenbänder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57225" y="1525586"/>
            <a:ext cx="9553575" cy="5494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e-DE" dirty="0">
                <a:solidFill>
                  <a:schemeClr val="bg1"/>
                </a:solidFill>
              </a:rPr>
              <a:t>i</a:t>
            </a:r>
            <a:r>
              <a:rPr lang="de-DE" dirty="0" smtClean="0">
                <a:solidFill>
                  <a:schemeClr val="bg1"/>
                </a:solidFill>
              </a:rPr>
              <a:t>m 3-wöchigen Wechsel stattfindendes Kurssystem</a:t>
            </a:r>
          </a:p>
          <a:p>
            <a:pPr marL="342900" indent="-342900"/>
            <a:r>
              <a:rPr lang="de-DE" dirty="0">
                <a:solidFill>
                  <a:schemeClr val="bg1"/>
                </a:solidFill>
              </a:rPr>
              <a:t>i</a:t>
            </a:r>
            <a:r>
              <a:rPr lang="de-DE" dirty="0" smtClean="0">
                <a:solidFill>
                  <a:schemeClr val="bg1"/>
                </a:solidFill>
              </a:rPr>
              <a:t>mmer  montags bis donnerstags in der 1. und 2. Stunde</a:t>
            </a:r>
          </a:p>
          <a:p>
            <a:pPr marL="342900" indent="-342900"/>
            <a:r>
              <a:rPr lang="de-DE" dirty="0">
                <a:solidFill>
                  <a:schemeClr val="bg1"/>
                </a:solidFill>
              </a:rPr>
              <a:t>a</a:t>
            </a:r>
            <a:r>
              <a:rPr lang="de-DE" dirty="0" smtClean="0">
                <a:solidFill>
                  <a:schemeClr val="bg1"/>
                </a:solidFill>
              </a:rPr>
              <a:t>b Klasse 8 in jahrgangsübergreifenden Gruppen</a:t>
            </a:r>
          </a:p>
          <a:p>
            <a:pPr marL="342900" indent="-342900"/>
            <a:r>
              <a:rPr lang="de-DE" dirty="0">
                <a:solidFill>
                  <a:schemeClr val="bg1"/>
                </a:solidFill>
              </a:rPr>
              <a:t>i</a:t>
            </a:r>
            <a:r>
              <a:rPr lang="de-DE" dirty="0" smtClean="0">
                <a:solidFill>
                  <a:schemeClr val="bg1"/>
                </a:solidFill>
              </a:rPr>
              <a:t>m Laufe des Schuljahres werden alle Teilbänder durchlaufen</a:t>
            </a:r>
          </a:p>
          <a:p>
            <a:pPr marL="342900" indent="-342900"/>
            <a:r>
              <a:rPr lang="de-DE" dirty="0" smtClean="0">
                <a:solidFill>
                  <a:schemeClr val="bg1"/>
                </a:solidFill>
              </a:rPr>
              <a:t>lebenspraktischer Unterricht in folgenden Bändern: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- Schülerfirma (Cafeteria)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- Wirtschaft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- Technik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- Textiles Gestalten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- Physik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- weiteren Nebenfächer (z.B. Biologie, Werte und Normen)</a:t>
            </a:r>
          </a:p>
          <a:p>
            <a:pPr marL="342900" indent="-342900"/>
            <a:endParaRPr lang="de-DE" dirty="0" smtClean="0">
              <a:solidFill>
                <a:schemeClr val="bg1"/>
              </a:solidFill>
            </a:endParaRPr>
          </a:p>
          <a:p>
            <a:pPr marL="342900" indent="-342900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3823" r="8870" b="6422"/>
          <a:stretch/>
        </p:blipFill>
        <p:spPr bwMode="auto">
          <a:xfrm>
            <a:off x="9410700" y="188435"/>
            <a:ext cx="2632710" cy="2674302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6572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Abschlüsse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742950" y="1849436"/>
            <a:ext cx="11010900" cy="549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An der Friedrich-Fröbel-Schule können Schülerinnen und Schüler nach der </a:t>
            </a:r>
            <a:r>
              <a:rPr lang="de-DE" sz="3200" b="1" dirty="0" smtClean="0">
                <a:solidFill>
                  <a:schemeClr val="bg1"/>
                </a:solidFill>
              </a:rPr>
              <a:t>9. Klasse </a:t>
            </a:r>
            <a:r>
              <a:rPr lang="de-DE" dirty="0" smtClean="0">
                <a:solidFill>
                  <a:schemeClr val="bg1"/>
                </a:solidFill>
              </a:rPr>
              <a:t>den </a:t>
            </a:r>
            <a:r>
              <a:rPr lang="de-DE" sz="3200" b="1" dirty="0" smtClean="0">
                <a:solidFill>
                  <a:schemeClr val="bg1"/>
                </a:solidFill>
              </a:rPr>
              <a:t>Förderschulabschluss</a:t>
            </a:r>
            <a:r>
              <a:rPr lang="de-DE" dirty="0" smtClean="0">
                <a:solidFill>
                  <a:schemeClr val="bg1"/>
                </a:solidFill>
              </a:rPr>
              <a:t> und nach der                                </a:t>
            </a:r>
            <a:r>
              <a:rPr lang="de-DE" sz="3200" b="1" dirty="0" smtClean="0">
                <a:solidFill>
                  <a:schemeClr val="bg1"/>
                </a:solidFill>
              </a:rPr>
              <a:t>10. Klasse </a:t>
            </a:r>
            <a:r>
              <a:rPr lang="de-DE" dirty="0" smtClean="0">
                <a:solidFill>
                  <a:schemeClr val="bg1"/>
                </a:solidFill>
              </a:rPr>
              <a:t>den </a:t>
            </a:r>
            <a:r>
              <a:rPr lang="de-DE" sz="3200" b="1" dirty="0" smtClean="0">
                <a:solidFill>
                  <a:schemeClr val="bg1"/>
                </a:solidFill>
              </a:rPr>
              <a:t>Hauptschulabschluss</a:t>
            </a:r>
            <a:r>
              <a:rPr lang="de-DE" dirty="0" smtClean="0">
                <a:solidFill>
                  <a:schemeClr val="bg1"/>
                </a:solidFill>
              </a:rPr>
              <a:t> erwerben.</a:t>
            </a:r>
          </a:p>
          <a:p>
            <a:pPr marL="342900" indent="-342900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176</Words>
  <Application>Microsoft Office PowerPoint</Application>
  <PresentationFormat>Breitbild</PresentationFormat>
  <Paragraphs>36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Unsere Schule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Clemens</dc:creator>
  <cp:lastModifiedBy>Jana Clemens</cp:lastModifiedBy>
  <cp:revision>9</cp:revision>
  <dcterms:created xsi:type="dcterms:W3CDTF">2020-10-04T15:30:17Z</dcterms:created>
  <dcterms:modified xsi:type="dcterms:W3CDTF">2020-10-05T17:02:37Z</dcterms:modified>
</cp:coreProperties>
</file>